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56" r:id="rId3"/>
    <p:sldId id="260" r:id="rId4"/>
    <p:sldId id="261" r:id="rId5"/>
    <p:sldId id="262" r:id="rId6"/>
    <p:sldId id="264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10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6DF1C-50D1-4345-8702-B6668C69F90F}" type="datetimeFigureOut">
              <a:rPr lang="hu-HU" smtClean="0"/>
              <a:t>2023. 06. 19.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7C85D-53DD-4559-B807-602B66EB08B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217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Miről</a:t>
            </a:r>
            <a:r>
              <a:rPr lang="hu-HU" baseline="0" dirty="0" smtClean="0"/>
              <a:t> lesz szó? Az előrejelzések típusairól (többfelé csoportosítás lehetséges. Megnézzük az előrejelzés készítésének főbb lépéseit, lesz szó az előrejelzés korlátairól, és a végén hozok példát is.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7C85D-53DD-4559-B807-602B66EB08BE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128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7C85D-53DD-4559-B807-602B66EB08BE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6170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Kezdeti feltételek: elvben minden pontban tudnunk kéne az állapothatározókat</a:t>
            </a:r>
            <a:r>
              <a:rPr lang="hu-HU" baseline="0" dirty="0" smtClean="0"/>
              <a:t> (nyilván mérési hiba nélkül, ami nem lehetséges), de ha tudnánk is, a nemlinearitás miatt akkor sem lenne pontos az előrejelzés.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7C85D-53DD-4559-B807-602B66EB08B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07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84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2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0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2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7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7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8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8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5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90560-7DF9-3048-B354-121D27B2F335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43342-E1E7-524D-8256-1FD189D27F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8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2D6037-852F-A34E-AA3B-220C9EC5C397}"/>
              </a:ext>
            </a:extLst>
          </p:cNvPr>
          <p:cNvSpPr txBox="1"/>
          <p:nvPr/>
        </p:nvSpPr>
        <p:spPr>
          <a:xfrm>
            <a:off x="1107718" y="3028890"/>
            <a:ext cx="72436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HOGYAN KÉSZÜL AZ IDŐJÁRÁS-ELŐREJELZÉS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</a:t>
            </a:r>
          </a:p>
          <a:p>
            <a:endParaRPr lang="hu-HU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Gaál Áron</a:t>
            </a:r>
          </a:p>
          <a:p>
            <a:r>
              <a:rPr lang="hu-H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sztályvezető</a:t>
            </a:r>
          </a:p>
          <a:p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Időjárás-előrejelző osztály</a:t>
            </a:r>
          </a:p>
          <a:p>
            <a:r>
              <a:rPr lang="hu-H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aal.a@met.hu</a:t>
            </a:r>
          </a:p>
        </p:txBody>
      </p:sp>
    </p:spTree>
    <p:extLst>
      <p:ext uri="{BB962C8B-B14F-4D97-AF65-F5344CB8AC3E}">
        <p14:creationId xmlns:p14="http://schemas.microsoft.com/office/powerpoint/2010/main" val="104926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4988" y="1028935"/>
            <a:ext cx="72436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TARTALOM</a:t>
            </a:r>
            <a:endParaRPr lang="en-US" sz="2000" dirty="0">
              <a:solidFill>
                <a:srgbClr val="2B2E8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Előrejelzések típusai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Az előrejelzés készítésének lépései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Az előrejelzés korlátai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Példa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4987" y="1028935"/>
            <a:ext cx="92144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AZ ELŐREJELZÉS TÍPUSAI</a:t>
            </a:r>
            <a:endParaRPr lang="en-US" sz="2000" dirty="0">
              <a:solidFill>
                <a:srgbClr val="2B2E8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Ultarövid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-, rövid-, közép-, hosszútávú (szezonális)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Általános/célprognózis (</a:t>
            </a: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repmet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veszélyjelzés, rendezvények (fog-e esni?))</a:t>
            </a:r>
            <a:endParaRPr lang="hu-H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Területre/pontra/útvonalra (</a:t>
            </a: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repmet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szóló</a:t>
            </a:r>
          </a:p>
          <a:p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Szöveges/grafikus (vagy ezek kombinációja)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4987" y="1028935"/>
            <a:ext cx="9203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AZ ELŐREJELZÉS KÉSZÍTÉSÉNEK LÉPÉSEI</a:t>
            </a:r>
          </a:p>
          <a:p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Analízis – ok vagy okozat?</a:t>
            </a:r>
          </a:p>
          <a:p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Numerikus modelleredmények átnézése szinoptikus-dinamikus (és részben klimatikus) szemlélettel</a:t>
            </a:r>
          </a:p>
          <a:p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Különböző tér- és időskálájú folyamatok eredményeképp keletkező/megszűnő/</a:t>
            </a: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advektálódó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objektumok felismerése: ciklon, anticiklon, frontok, </a:t>
            </a: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mezoléptékű</a:t>
            </a:r>
            <a:r>
              <a:rPr lang="hu-H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rendszerek </a:t>
            </a: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stb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stb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4988" y="1028935"/>
            <a:ext cx="72436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AZ ELŐREJELZÉS KORLÁTAI</a:t>
            </a:r>
            <a:endParaRPr lang="en-US" sz="2000" dirty="0">
              <a:solidFill>
                <a:srgbClr val="2B2E8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hu-HU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légkört 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leíró egyenletrendszer: egy ötismeretlenes, nem lineáris, parciális 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differenciál-egyenletrendszer, megoldása közelítő eljárásokkal történik, aminek szükséges feltétele a kezdeti feltételek minél pontosabb ismerete</a:t>
            </a:r>
          </a:p>
          <a:p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Következmények: </a:t>
            </a:r>
          </a:p>
          <a:p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az időtáv </a:t>
            </a: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előrehaladtával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(elvileg) romlik az előrejelzés beválása, a hibák egyre nagyobbak, a térbeli felbontás finomításával (minél inkább pontszerű az előrejelzés) ugyancsak nehezebb előrejelzést készíteni</a:t>
            </a:r>
          </a:p>
          <a:p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- 100 százaléko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 beválású előrejelzés nem létezik (illetve csak bizonyos és kevés számú helyzetben adható)</a:t>
            </a:r>
            <a:endParaRPr lang="hu-H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hu-H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 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4988" y="1028935"/>
            <a:ext cx="724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PÉLDA</a:t>
            </a:r>
            <a:endParaRPr lang="en-US" sz="2000" dirty="0">
              <a:solidFill>
                <a:srgbClr val="2B2E8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hu-H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98" y="1393235"/>
            <a:ext cx="7652794" cy="386456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19" y="1405668"/>
            <a:ext cx="8009575" cy="528958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92" y="1370397"/>
            <a:ext cx="8040883" cy="528856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198" y="1322921"/>
            <a:ext cx="6646898" cy="52578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198" y="1346674"/>
            <a:ext cx="7716603" cy="5096107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19" y="1334104"/>
            <a:ext cx="7914748" cy="5235511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88" y="1318986"/>
            <a:ext cx="8034606" cy="51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5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985E4E-9F2C-C545-983A-3A60B029A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304694" y="2352907"/>
            <a:ext cx="59760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KÖSZÖNÖM A FIGYELMET!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255</Words>
  <Application>Microsoft Office PowerPoint</Application>
  <PresentationFormat>Szélesvásznú</PresentationFormat>
  <Paragraphs>37</Paragraphs>
  <Slides>7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Ebrima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     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ieoAD</cp:lastModifiedBy>
  <cp:revision>32</cp:revision>
  <dcterms:created xsi:type="dcterms:W3CDTF">2018-10-25T13:55:37Z</dcterms:created>
  <dcterms:modified xsi:type="dcterms:W3CDTF">2023-06-19T13:20:20Z</dcterms:modified>
</cp:coreProperties>
</file>