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8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1B32-F647-409C-A324-CAF3C8AEC8A0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3DB-E203-4E9E-A2E5-FADC36C0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1B32-F647-409C-A324-CAF3C8AEC8A0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3DB-E203-4E9E-A2E5-FADC36C0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2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1B32-F647-409C-A324-CAF3C8AEC8A0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3DB-E203-4E9E-A2E5-FADC36C0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3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1B32-F647-409C-A324-CAF3C8AEC8A0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3DB-E203-4E9E-A2E5-FADC36C0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0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1B32-F647-409C-A324-CAF3C8AEC8A0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3DB-E203-4E9E-A2E5-FADC36C0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6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1B32-F647-409C-A324-CAF3C8AEC8A0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3DB-E203-4E9E-A2E5-FADC36C0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1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1B32-F647-409C-A324-CAF3C8AEC8A0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3DB-E203-4E9E-A2E5-FADC36C0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4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1B32-F647-409C-A324-CAF3C8AEC8A0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3DB-E203-4E9E-A2E5-FADC36C0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1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1B32-F647-409C-A324-CAF3C8AEC8A0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3DB-E203-4E9E-A2E5-FADC36C0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6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1B32-F647-409C-A324-CAF3C8AEC8A0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3DB-E203-4E9E-A2E5-FADC36C0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9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1B32-F647-409C-A324-CAF3C8AEC8A0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3DB-E203-4E9E-A2E5-FADC36C0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6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B1B32-F647-409C-A324-CAF3C8AEC8A0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E63DB-E203-4E9E-A2E5-FADC36C0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8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3973" y="909097"/>
            <a:ext cx="78697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Climate Change Vision in Syria</a:t>
            </a:r>
            <a:endParaRPr lang="en-US" sz="4800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0864" y="586310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Essam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Shahoud</a:t>
            </a:r>
            <a:endParaRPr lang="id-ID" sz="20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id-ID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Global &amp; Regional Climate Change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91448" y="2871800"/>
            <a:ext cx="34994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773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067"/>
            <a:ext cx="5331655" cy="82999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Climate Change Scenarios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728" y="0"/>
            <a:ext cx="3877994" cy="30462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6833" y="815927"/>
            <a:ext cx="2292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Precipitations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7779" y="2671743"/>
            <a:ext cx="3270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Model Principle :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Simulate changes in temperature and precipitations for 2010-2100, with reference to baseline record values of the 1961-1990</a:t>
            </a:r>
          </a:p>
          <a:p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time span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1909" y="1575498"/>
            <a:ext cx="30453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Hadley Model A2-CM3 </a:t>
            </a:r>
            <a:r>
              <a:rPr lang="en-US" dirty="0" smtClean="0"/>
              <a:t>for  2010-2039, 2040-2069 and 2070-2099,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90" y="995839"/>
            <a:ext cx="3840480" cy="349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560" y="2975881"/>
            <a:ext cx="3768272" cy="2955451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569358"/>
              </p:ext>
            </p:extLst>
          </p:nvPr>
        </p:nvGraphicFramePr>
        <p:xfrm>
          <a:off x="295726" y="4604289"/>
          <a:ext cx="812800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Summer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Autumn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Annual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2010-2039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 : -12.0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 : -8.0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 : -4.0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-4.0 : -16.0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-2.0 : -40.0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2040-2069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-6.0 : -22.0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-3.0 : -22.0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 : -6.0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-4.0 : -28.0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-20.0 : -60.0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2070-2099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-16.0 : -34.0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-6.0 : -38.0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14.0 : -12.0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-6.0 : -40.0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-6.0 -34.0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19364" y="6164232"/>
            <a:ext cx="8679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Seasonal and Annual Precipitation Variability (in mm) for the Years 2010-2039, 2040-2069 and 2070-2099, compared to Normal Average (1961-1990).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5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8473" y="306776"/>
            <a:ext cx="2292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Precipitations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364" y="1707476"/>
            <a:ext cx="30453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Scenario B2-CM3</a:t>
            </a:r>
          </a:p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938901"/>
              </p:ext>
            </p:extLst>
          </p:nvPr>
        </p:nvGraphicFramePr>
        <p:xfrm>
          <a:off x="4063998" y="4576154"/>
          <a:ext cx="812800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Summer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Autumn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Annual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2010-2039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 : -6.0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 : -10.0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8.0 : -8.0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-4.0 : -20.0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-8.0 : -44.0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2040-2069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-11.0 : -18.0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7.0 : -7.0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9.0 : -5.0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-3.0 : -17.0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-8.0 : -49.0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2070-2099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-12.0 : -18.0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-6.0 : -28.0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10.0 : -12.0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-2.0 : -28.0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-25.0 : -75.0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782" y="-154745"/>
            <a:ext cx="3301218" cy="23934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549" y="815927"/>
            <a:ext cx="4641734" cy="349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1" y="3478366"/>
            <a:ext cx="3909499" cy="30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9290" y="205712"/>
            <a:ext cx="189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Temperature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46405"/>
              </p:ext>
            </p:extLst>
          </p:nvPr>
        </p:nvGraphicFramePr>
        <p:xfrm>
          <a:off x="0" y="5361359"/>
          <a:ext cx="812800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Summer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Autumn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Annual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2010-2039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0.8-1.0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0.7-1.1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1.2-1.9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1.1-1.7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0.9-1.4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2040-2069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1.8-2.2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1.8-2.6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2.6-4.4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2.2-3.0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2.1-3.0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2070-2099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3.3-4.1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3.3-4.7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4.4-7.0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3.9-5.0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2.1-3.0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34071" y="1514008"/>
            <a:ext cx="1782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A2 Scenario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266" y="36900"/>
            <a:ext cx="4641734" cy="349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645" y="36900"/>
            <a:ext cx="4641734" cy="3610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721" y="3347639"/>
            <a:ext cx="4257166" cy="375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9290" y="205712"/>
            <a:ext cx="189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Temperature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931705"/>
              </p:ext>
            </p:extLst>
          </p:nvPr>
        </p:nvGraphicFramePr>
        <p:xfrm>
          <a:off x="0" y="5361359"/>
          <a:ext cx="812800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Summer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Autumn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Annual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2010-2039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1.0-1.3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0.8-1.2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1.1-2.5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1.2-1.8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1.1-1.7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2040-2069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1.5-1.9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1.1-1.8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2.1-3.6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1.7-2.1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1.6-2.4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2070-2099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2.5-2.8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2.4-3.2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3.4-5.1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1.7-2.1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2.8-3.8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34071" y="1514008"/>
            <a:ext cx="1782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B2 Scenario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268" y="-70553"/>
            <a:ext cx="4641734" cy="349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314" y="3622699"/>
            <a:ext cx="4229686" cy="3610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02" y="-133020"/>
            <a:ext cx="4257166" cy="375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039" t="20499" r="7346" b="8903"/>
          <a:stretch/>
        </p:blipFill>
        <p:spPr>
          <a:xfrm>
            <a:off x="5880295" y="-178209"/>
            <a:ext cx="6414868" cy="48392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8841"/>
            <a:ext cx="5519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 IMPACTS OF</a:t>
            </a:r>
            <a:r>
              <a:rPr lang="en-US" sz="2400" b="1" i="0" u="none" strike="noStrike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 CLIMATE CHANGE</a:t>
            </a:r>
          </a:p>
          <a:p>
            <a:pPr algn="ctr"/>
            <a:r>
              <a:rPr lang="en-US" sz="2400" b="1" baseline="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IN SYRIA</a:t>
            </a:r>
            <a:r>
              <a:rPr lang="en-US" sz="2400" b="1" i="0" u="none" strike="noStrike" baseline="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9923" t="23578" r="7460" b="21421"/>
          <a:stretch/>
        </p:blipFill>
        <p:spPr>
          <a:xfrm>
            <a:off x="-14067" y="3167800"/>
            <a:ext cx="5894362" cy="377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692" t="11263" r="7230" b="7466"/>
          <a:stretch/>
        </p:blipFill>
        <p:spPr>
          <a:xfrm>
            <a:off x="5824023" y="0"/>
            <a:ext cx="6471139" cy="5570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0730" t="11469" r="12077" b="9108"/>
          <a:stretch/>
        </p:blipFill>
        <p:spPr>
          <a:xfrm>
            <a:off x="70336" y="1413803"/>
            <a:ext cx="5753687" cy="54441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190" y="6057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IMPACTS OF</a:t>
            </a:r>
            <a:r>
              <a:rPr lang="en-US" b="1" i="0" u="none" strike="noStrike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 CLIMATE CHANGE </a:t>
            </a:r>
            <a:r>
              <a:rPr lang="en-US" b="1" baseline="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IN SYRIA</a:t>
            </a:r>
            <a:r>
              <a:rPr lang="en-US" b="1" i="0" u="none" strike="noStrike" baseline="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20502" y="163732"/>
          <a:ext cx="11155682" cy="59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7841"/>
                <a:gridCol w="55778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HISTORICAL CLIMATE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FUTURE CLIMATE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Increased mean annual temperature at a rate of 0.8°C per century since the 1950s.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 in mean annual temperatures by 2°C by 2050.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Decreased mean rainfall of 18.23 mm per month per century.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Decrease in precipitation by 11 percent by 2050.  Decrease in runoff by 25-27 percent.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Increased autumn average monthly precipitation in the northern and central areas.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 in the number of consecutive dry days by 5, and decrease in annual frost days by 13.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483360">
                <a:tc>
                  <a:txBody>
                    <a:bodyPr/>
                    <a:lstStyle/>
                    <a:p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Increased frequency, length, and intensity of droughts. </a:t>
                      </a:r>
                    </a:p>
                    <a:p>
                      <a:endParaRPr lang="en-US" dirty="0"/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Frequent heat waves during the spring and summer, resulting in temperature increases of 8-10°C above average.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 in frequency of dust storms and coastal flooding. </a:t>
                      </a:r>
                    </a:p>
                    <a:p>
                      <a:endParaRPr lang="en-US" dirty="0"/>
                    </a:p>
                    <a:p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70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2472" y="1850240"/>
            <a:ext cx="10777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0" i="0" u="none" strike="noStrike" baseline="0" dirty="0" smtClean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AQUASTAT. 2008. “Syrian Arab Republic.” </a:t>
            </a:r>
            <a:r>
              <a:rPr lang="en-US" b="0" i="1" u="none" strike="noStrike" baseline="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Irrigation in the Middle East Region in Figures.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http://www.fao.org/nr/water/aquastat/countries_regions/syr/SYR-CP_eng.pdf </a:t>
            </a:r>
          </a:p>
        </p:txBody>
      </p:sp>
      <p:sp>
        <p:nvSpPr>
          <p:cNvPr id="6" name="Rectangle 5"/>
          <p:cNvSpPr/>
          <p:nvPr/>
        </p:nvSpPr>
        <p:spPr>
          <a:xfrm>
            <a:off x="782471" y="2927458"/>
            <a:ext cx="96990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0" i="0" u="none" strike="noStrike" baseline="0" dirty="0" smtClean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Kelley, Colin P. 2015. “Climate Change in the Fertile Crescent and Implications of the Recent Syrian Drought.” PNAS</a:t>
            </a:r>
            <a:r>
              <a:rPr lang="en-US" sz="2400" b="0" i="1" u="none" strike="noStrike" baseline="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.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http://www.pnas.org/content/112/11/3241.full.pdf?with-ds=yes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782472" y="773022"/>
            <a:ext cx="100402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0" i="0" u="none" strike="noStrike" baseline="0" dirty="0" smtClean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Ministry of State for Environment Affairs. 2010. </a:t>
            </a:r>
            <a:r>
              <a:rPr lang="en-US" b="0" i="1" u="none" strike="noStrike" baseline="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Initial National Communication of the Syrian Arab Republic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. http://unfccc.int/resource/docs/natc/syrnc1.pdf </a:t>
            </a:r>
          </a:p>
        </p:txBody>
      </p:sp>
      <p:sp>
        <p:nvSpPr>
          <p:cNvPr id="8" name="Rectangle 7"/>
          <p:cNvSpPr/>
          <p:nvPr/>
        </p:nvSpPr>
        <p:spPr>
          <a:xfrm>
            <a:off x="905300" y="4376818"/>
            <a:ext cx="9275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baseline="0" dirty="0" smtClean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</a:rPr>
              <a:t>National Report of the Syrian Arab Republic to the United Nations Conference on Sustainable Development (2012)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9873" y="311357"/>
            <a:ext cx="1785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dirty="0" smtClean="0">
                <a:solidFill>
                  <a:srgbClr val="C00000"/>
                </a:solidFill>
              </a:rPr>
              <a:t>References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905300" y="5487624"/>
            <a:ext cx="5664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 panose="020B0502020104020203" pitchFamily="34" charset="0"/>
              </a:rPr>
              <a:t>2017_USAID_GEMS_Climate Change Risk Profile Syria</a:t>
            </a:r>
          </a:p>
        </p:txBody>
      </p:sp>
    </p:spTree>
    <p:extLst>
      <p:ext uri="{BB962C8B-B14F-4D97-AF65-F5344CB8AC3E}">
        <p14:creationId xmlns:p14="http://schemas.microsoft.com/office/powerpoint/2010/main" val="283612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521</Words>
  <Application>Microsoft Office PowerPoint</Application>
  <PresentationFormat>Widescreen</PresentationFormat>
  <Paragraphs>147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Gill Sans MT</vt:lpstr>
      <vt:lpstr>Times New Roman</vt:lpstr>
      <vt:lpstr>Office Theme</vt:lpstr>
      <vt:lpstr>PowerPoint Presentation</vt:lpstr>
      <vt:lpstr>Climate Change Scenarios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NewTech</dc:creator>
  <cp:lastModifiedBy>NewTech</cp:lastModifiedBy>
  <cp:revision>28</cp:revision>
  <dcterms:created xsi:type="dcterms:W3CDTF">2017-11-23T14:57:45Z</dcterms:created>
  <dcterms:modified xsi:type="dcterms:W3CDTF">2017-11-24T06:19:03Z</dcterms:modified>
</cp:coreProperties>
</file>