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D097CC-85C9-4966-9D0D-02945A60D713}" type="datetimeFigureOut">
              <a:rPr lang="hu-HU" smtClean="0"/>
              <a:t>2013.12.02.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FD3052-E9C9-46A8-BB16-C30D109DD609}" type="slidenum">
              <a:rPr lang="hu-HU" smtClean="0"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2007-es és (illetve) a 2013-as IPCC jelentés üzenete, </a:t>
            </a:r>
            <a:br>
              <a:rPr lang="hu-HU" dirty="0" smtClean="0"/>
            </a:br>
            <a:r>
              <a:rPr lang="hu-HU" dirty="0" smtClean="0"/>
              <a:t>új elemei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Karlik Máté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Üzenete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várható?</a:t>
            </a:r>
          </a:p>
          <a:p>
            <a:r>
              <a:rPr lang="hu-HU" dirty="0" smtClean="0"/>
              <a:t>Mi fog történni a kontinenseken?</a:t>
            </a:r>
          </a:p>
          <a:p>
            <a:r>
              <a:rPr lang="hu-HU" dirty="0" smtClean="0"/>
              <a:t>Milyen hatása lesz az élővilágra?</a:t>
            </a:r>
          </a:p>
          <a:p>
            <a:r>
              <a:rPr lang="hu-HU" dirty="0" smtClean="0"/>
              <a:t>Társadalmi problémák?</a:t>
            </a:r>
          </a:p>
          <a:p>
            <a:r>
              <a:rPr lang="hu-HU" dirty="0" smtClean="0"/>
              <a:t>Megoldások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Források</a:t>
            </a:r>
            <a:br>
              <a:rPr lang="hu-HU" dirty="0" smtClean="0"/>
            </a:b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IPCC jelentés 2007</a:t>
            </a:r>
          </a:p>
          <a:p>
            <a:r>
              <a:rPr lang="hu-HU" dirty="0" smtClean="0"/>
              <a:t>IPCC jelentés 2013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IPCC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WHO és UNEP 1988</a:t>
            </a:r>
          </a:p>
          <a:p>
            <a:r>
              <a:rPr lang="hu-HU" dirty="0" smtClean="0"/>
              <a:t>3+1 munkacsoport</a:t>
            </a:r>
          </a:p>
          <a:p>
            <a:r>
              <a:rPr lang="hu-HU" dirty="0" smtClean="0"/>
              <a:t>Számos ország kutatóinak együttműködése</a:t>
            </a:r>
          </a:p>
          <a:p>
            <a:r>
              <a:rPr lang="hu-HU" dirty="0" smtClean="0"/>
              <a:t>IPCC jelentések 6 évente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IPCC jelentés legfontosabb elemei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9"/>
            <a:ext cx="74657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2857488" y="614364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IPCC jelentés 2007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480"/>
            <a:ext cx="371964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2285984" y="5143512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IPCC 2007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500042"/>
            <a:ext cx="5295342" cy="4389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143240" y="514351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IPCC 2007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071546"/>
            <a:ext cx="5143500" cy="294322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14546" y="4000504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IPCC 2007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IPCC 2013</a:t>
            </a:r>
            <a:endParaRPr lang="hu-H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9003"/>
            <a:ext cx="4567421" cy="628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IPCC 2013</a:t>
            </a:r>
            <a:endParaRPr lang="hu-H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5294" y="1935163"/>
            <a:ext cx="5653411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Legfontosabb eredmény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IPCC 1995 : 50%</a:t>
            </a:r>
          </a:p>
          <a:p>
            <a:r>
              <a:rPr lang="hu-HU" dirty="0" smtClean="0"/>
              <a:t>IPCC 2001: 60%</a:t>
            </a:r>
          </a:p>
          <a:p>
            <a:r>
              <a:rPr lang="hu-HU" dirty="0" smtClean="0"/>
              <a:t>IPCC 2007: 90%</a:t>
            </a:r>
          </a:p>
          <a:p>
            <a:r>
              <a:rPr lang="hu-HU" dirty="0" smtClean="0"/>
              <a:t>IPCC 2013: 95%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</TotalTime>
  <Words>100</Words>
  <Application>Microsoft Office PowerPoint</Application>
  <PresentationFormat>Diavetítés a képernyőre (4:3 oldalarány)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Áramlás</vt:lpstr>
      <vt:lpstr>A 2007-es és (illetve) a 2013-as IPCC jelentés üzenete,  új elemei</vt:lpstr>
      <vt:lpstr>IPCC</vt:lpstr>
      <vt:lpstr>IPCC jelentés legfontosabb elemei</vt:lpstr>
      <vt:lpstr>  </vt:lpstr>
      <vt:lpstr> </vt:lpstr>
      <vt:lpstr> </vt:lpstr>
      <vt:lpstr>IPCC 2013</vt:lpstr>
      <vt:lpstr>IPCC 2013</vt:lpstr>
      <vt:lpstr>Legfontosabb eredmény</vt:lpstr>
      <vt:lpstr>Üzenete </vt:lpstr>
      <vt:lpstr>Források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2007-es és (illetve) a 2013-as IPCC jelentés üzenete,  új elemei</dc:title>
  <dc:creator>Karlik</dc:creator>
  <cp:lastModifiedBy>Karlik</cp:lastModifiedBy>
  <cp:revision>5</cp:revision>
  <dcterms:created xsi:type="dcterms:W3CDTF">2013-12-02T21:23:35Z</dcterms:created>
  <dcterms:modified xsi:type="dcterms:W3CDTF">2013-12-02T22:10:50Z</dcterms:modified>
</cp:coreProperties>
</file>