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van Gurbanova" initials="NG" lastIdx="0" clrIdx="0">
    <p:extLst>
      <p:ext uri="{19B8F6BF-5375-455C-9EA6-DF929625EA0E}">
        <p15:presenceInfo xmlns:p15="http://schemas.microsoft.com/office/powerpoint/2012/main" userId="22dfe071a69b31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0000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3A8C-5A20-4E1E-B43F-1BC45E52BE15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F1B9-2567-4BBC-88A5-0EE7E5166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5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2F1B9-2567-4BBC-88A5-0EE7E5166E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2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4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1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1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9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1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CE5A-7240-4497-949F-F9FFDBEBF4A8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24BA-0388-4ACD-82DD-CB4E8DD7C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0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764"/>
            <a:ext cx="9144000" cy="275705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Climate Change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in Azerbaijan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0436"/>
            <a:ext cx="9144000" cy="72736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Natavan Gurbanova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Science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" y="213632"/>
            <a:ext cx="5092338" cy="358765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1" y="142422"/>
            <a:ext cx="5447211" cy="309653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75" y="3390448"/>
            <a:ext cx="5655197" cy="32861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5771" y="3932411"/>
            <a:ext cx="4775200" cy="2925589"/>
            <a:chOff x="-3407" y="-4101"/>
            <a:chExt cx="4069080" cy="5398008"/>
          </a:xfrm>
        </p:grpSpPr>
        <p:sp>
          <p:nvSpPr>
            <p:cNvPr id="10" name="Shape 862"/>
            <p:cNvSpPr/>
            <p:nvPr/>
          </p:nvSpPr>
          <p:spPr>
            <a:xfrm>
              <a:off x="232241" y="133058"/>
              <a:ext cx="3748087" cy="4800600"/>
            </a:xfrm>
            <a:custGeom>
              <a:avLst/>
              <a:gdLst/>
              <a:ahLst/>
              <a:cxnLst/>
              <a:rect l="0" t="0" r="0" b="0"/>
              <a:pathLst>
                <a:path w="3748087" h="4800600">
                  <a:moveTo>
                    <a:pt x="624693" y="0"/>
                  </a:moveTo>
                  <a:lnTo>
                    <a:pt x="3123395" y="0"/>
                  </a:lnTo>
                  <a:cubicBezTo>
                    <a:pt x="3468403" y="0"/>
                    <a:pt x="3748087" y="279684"/>
                    <a:pt x="3748087" y="624693"/>
                  </a:cubicBezTo>
                  <a:lnTo>
                    <a:pt x="3748087" y="4175908"/>
                  </a:lnTo>
                  <a:cubicBezTo>
                    <a:pt x="3748087" y="4520916"/>
                    <a:pt x="3468403" y="4800600"/>
                    <a:pt x="3123395" y="4800600"/>
                  </a:cubicBezTo>
                  <a:lnTo>
                    <a:pt x="624693" y="4800600"/>
                  </a:lnTo>
                  <a:cubicBezTo>
                    <a:pt x="279684" y="4800600"/>
                    <a:pt x="0" y="4520916"/>
                    <a:pt x="0" y="4175908"/>
                  </a:cubicBezTo>
                  <a:lnTo>
                    <a:pt x="0" y="624693"/>
                  </a:lnTo>
                  <a:cubicBezTo>
                    <a:pt x="0" y="279684"/>
                    <a:pt x="279684" y="0"/>
                    <a:pt x="624693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73779">
                <a:alpha val="6000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863"/>
            <p:cNvSpPr/>
            <p:nvPr/>
          </p:nvSpPr>
          <p:spPr>
            <a:xfrm>
              <a:off x="232241" y="133058"/>
              <a:ext cx="3748087" cy="4800600"/>
            </a:xfrm>
            <a:custGeom>
              <a:avLst/>
              <a:gdLst/>
              <a:ahLst/>
              <a:cxnLst/>
              <a:rect l="0" t="0" r="0" b="0"/>
              <a:pathLst>
                <a:path w="3748087" h="4800600">
                  <a:moveTo>
                    <a:pt x="0" y="624692"/>
                  </a:moveTo>
                  <a:cubicBezTo>
                    <a:pt x="0" y="279684"/>
                    <a:pt x="279684" y="0"/>
                    <a:pt x="624693" y="0"/>
                  </a:cubicBezTo>
                  <a:lnTo>
                    <a:pt x="3123394" y="0"/>
                  </a:lnTo>
                  <a:cubicBezTo>
                    <a:pt x="3468403" y="0"/>
                    <a:pt x="3748087" y="279684"/>
                    <a:pt x="3748087" y="624692"/>
                  </a:cubicBezTo>
                  <a:lnTo>
                    <a:pt x="3748087" y="4175908"/>
                  </a:lnTo>
                  <a:cubicBezTo>
                    <a:pt x="3748087" y="4520916"/>
                    <a:pt x="3468403" y="4800600"/>
                    <a:pt x="3123394" y="4800600"/>
                  </a:cubicBezTo>
                  <a:lnTo>
                    <a:pt x="624693" y="4800600"/>
                  </a:lnTo>
                  <a:cubicBezTo>
                    <a:pt x="279684" y="4800600"/>
                    <a:pt x="0" y="4520916"/>
                    <a:pt x="0" y="4175908"/>
                  </a:cubicBezTo>
                  <a:close/>
                </a:path>
              </a:pathLst>
            </a:custGeom>
            <a:ln w="63500" cap="flat">
              <a:round/>
            </a:ln>
          </p:spPr>
          <p:style>
            <a:lnRef idx="1">
              <a:srgbClr val="8ED9FB">
                <a:alpha val="60000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3407" y="-4101"/>
              <a:ext cx="4069080" cy="5398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3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impacts of climate change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UNIPCC forecast 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is expected to increase between 2 and 4ºC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4.1-5.8 ºC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will decline between 10 and 20%,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Azerbaijan a decrease of up to 19% (with more rainfall in winter and less during summer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precipitation may increase the current water deficit from 5 km³ to 11-13 km³  10-15% increased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Kura-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lowlands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005" y="4238171"/>
            <a:ext cx="4379595" cy="24093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65478" y="4238171"/>
            <a:ext cx="4888322" cy="24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impacts of climate change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forests and alpine ecosystems will show a significant altitudinal shift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upwards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Semi-desert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desert areas will expand, river flows decline, agriculture production and livestock breeding will suffer significantly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semi-desert and dry steppe areas will increase by 2.4 to 3.4 times  10-15%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erosion  10-20% decrease of river flow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during spring and summer and increases in autumn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until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century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Azerbaijan…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07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6286"/>
            <a:ext cx="12192000" cy="5551714"/>
          </a:xfrm>
        </p:spPr>
      </p:pic>
    </p:spTree>
    <p:extLst>
      <p:ext uri="{BB962C8B-B14F-4D97-AF65-F5344CB8AC3E}">
        <p14:creationId xmlns:p14="http://schemas.microsoft.com/office/powerpoint/2010/main" val="10737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354"/>
            <a:ext cx="10515600" cy="108630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Location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43314"/>
            <a:ext cx="10515600" cy="490582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Azerbaijan shares land borders with Russia, Georgia, Armenia, Turkey and Iran which forms a total of 2,648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Azerbaijan occupies the southeastern part of the Caucasus, descending to the Caspian Sea, between Iran and the Russia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 of the country is covered by mountain ranges, of which the three major ones are Greater and Lesser Caucasus and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Talysh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mountain is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Bazardüzü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Mountain which lies in Greater Caucasus range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is somewhere between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 (North)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Asia(South),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Caucasus mountains are the conventional border between the two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46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Azerbaijan on a map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371600"/>
            <a:ext cx="10640291" cy="5181599"/>
          </a:xfrm>
        </p:spPr>
      </p:pic>
    </p:spTree>
    <p:extLst>
      <p:ext uri="{BB962C8B-B14F-4D97-AF65-F5344CB8AC3E}">
        <p14:creationId xmlns:p14="http://schemas.microsoft.com/office/powerpoint/2010/main" val="41523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846" y="215652"/>
            <a:ext cx="10515600" cy="7089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Formation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1332411"/>
            <a:ext cx="5253446" cy="4983935"/>
          </a:xfrm>
        </p:spPr>
      </p:pic>
      <p:sp>
        <p:nvSpPr>
          <p:cNvPr id="8" name="Rectangle 7"/>
          <p:cNvSpPr/>
          <p:nvPr/>
        </p:nvSpPr>
        <p:spPr>
          <a:xfrm>
            <a:off x="829492" y="924584"/>
            <a:ext cx="52621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types: arid subtropical, humid subtropical, temperate and cold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arctic air masses of Scandinavian anticyclone, temperate of Siberian anticyclone, and Central Asian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anticyclone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masses of tropical zones (subtropical anticyclone and southern cyclones), Central Asian anticyclones and local weather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6531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Pattern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856344"/>
            <a:ext cx="5823857" cy="491422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 subtropical climate type can be observed only in the south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Talysh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mountains, it is typical for foothills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Lankaran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lowland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climate is observed in high mountain ranges, in the tops of Greater and Lesser Caucasus and alp and sub-alp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meadows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eleven existing climate zones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(–33 °C / –27.4 °F)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Julfa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area)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(+46 °C / 114.8 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Ordubad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area)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precipitation falls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Lankaran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(1,600 to 1,800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mm)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Absheron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 to 350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856345"/>
            <a:ext cx="4963886" cy="56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0" y="0"/>
            <a:ext cx="11127377" cy="13255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min and max Temperature/Average monthly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unhours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year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17" y="1014844"/>
            <a:ext cx="6686550" cy="27693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17" y="3879670"/>
            <a:ext cx="6686550" cy="27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7" y="365125"/>
            <a:ext cx="10894422" cy="666841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 Precipitation/Average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ays over the year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46" y="1031966"/>
            <a:ext cx="6686550" cy="26987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46" y="3884974"/>
            <a:ext cx="6686550" cy="26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umidity/Average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peed over the year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947057"/>
            <a:ext cx="6686550" cy="2860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905794"/>
            <a:ext cx="6686550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impacts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decrease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15-20%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temperature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Shrinking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glaciers 50% (last century)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rise, reduction and redistribution of river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ecreasing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snowfall and an upward shift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snowline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1367</TotalTime>
  <Words>505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Global Climate Change  Climate Change in Azerbaijan</vt:lpstr>
      <vt:lpstr>Geographical Location</vt:lpstr>
      <vt:lpstr>Azerbaijan on a map</vt:lpstr>
      <vt:lpstr>Climate Formation</vt:lpstr>
      <vt:lpstr>Climate Pattern</vt:lpstr>
      <vt:lpstr>Average min and max Temperature/Average monthly Sunhours over the year</vt:lpstr>
      <vt:lpstr>Average monthly Precipitation/Average monthly Rainy Days over the year</vt:lpstr>
      <vt:lpstr>Average Humidity/Average Wind Speed over the year</vt:lpstr>
      <vt:lpstr>Climate Change impacts</vt:lpstr>
      <vt:lpstr>PowerPoint Presentation</vt:lpstr>
      <vt:lpstr>Future impacts of climate change</vt:lpstr>
      <vt:lpstr>Future impacts of climate change</vt:lpstr>
      <vt:lpstr>Thank you for your attention…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Climate Change  Climate Change in Azerbaijan</dc:title>
  <dc:creator>Natavan Gurbanova</dc:creator>
  <cp:lastModifiedBy>Natavan Gurbanova</cp:lastModifiedBy>
  <cp:revision>45</cp:revision>
  <dcterms:created xsi:type="dcterms:W3CDTF">2017-11-27T18:15:05Z</dcterms:created>
  <dcterms:modified xsi:type="dcterms:W3CDTF">2017-11-30T23:51:36Z</dcterms:modified>
</cp:coreProperties>
</file>